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7F6F0-193C-4851-931E-925598C8B8BF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949C-E482-4F45-B416-F36B5833AB1E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logique-solidaire.gouv.fr/sites/default/files/ENPA_2015_2016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unwto.org/doi/pdf/10.18111/978928442115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unwto.org/doi/pdf/10.18111/978928442115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7043758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fly</a:t>
            </a:r>
            <a:r>
              <a:rPr lang="fr-FR" dirty="0" smtClean="0"/>
              <a:t> ?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411675"/>
          </a:xfrm>
        </p:spPr>
        <p:txBody>
          <a:bodyPr>
            <a:normAutofit/>
          </a:bodyPr>
          <a:lstStyle/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29/10/2019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Eric Lombard - Stay Grounded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AAA1-2624-4D81-9636-0A80C68BBDFA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7" name="Image 6" descr="Logo-Stay-Grounded-10 recadr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1643074" cy="524700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357158" y="1571612"/>
            <a:ext cx="8572560" cy="1588"/>
          </a:xfrm>
          <a:prstGeom prst="line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857224" y="1928802"/>
          <a:ext cx="7572429" cy="3571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4710"/>
                <a:gridCol w="2071702"/>
                <a:gridCol w="2286017"/>
              </a:tblGrid>
              <a:tr h="7143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France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World*</a:t>
                      </a:r>
                      <a:endParaRPr lang="fr-FR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2018</a:t>
                      </a:r>
                      <a:endParaRPr lang="fr-FR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err="1" smtClean="0"/>
                        <a:t>Leisure</a:t>
                      </a:r>
                      <a:r>
                        <a:rPr lang="fr-FR" sz="3600" dirty="0" smtClean="0"/>
                        <a:t>/</a:t>
                      </a:r>
                      <a:r>
                        <a:rPr lang="fr-FR" sz="3600" dirty="0" err="1" smtClean="0"/>
                        <a:t>tourism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49 %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56 %</a:t>
                      </a:r>
                      <a:endParaRPr lang="fr-FR" sz="3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err="1" smtClean="0"/>
                        <a:t>Work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28 %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13 %</a:t>
                      </a:r>
                      <a:endParaRPr lang="fr-FR" sz="3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err="1" smtClean="0"/>
                        <a:t>Other</a:t>
                      </a:r>
                      <a:r>
                        <a:rPr lang="fr-FR" sz="3600" dirty="0" smtClean="0"/>
                        <a:t> (</a:t>
                      </a:r>
                      <a:r>
                        <a:rPr lang="fr-FR" sz="3600" dirty="0" err="1" smtClean="0"/>
                        <a:t>family</a:t>
                      </a:r>
                      <a:r>
                        <a:rPr lang="fr-FR" sz="3600" dirty="0" smtClean="0"/>
                        <a:t>)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23 %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31 %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42910" y="6000768"/>
            <a:ext cx="249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Sources : </a:t>
            </a:r>
            <a:r>
              <a:rPr lang="fr-FR" dirty="0" smtClean="0">
                <a:hlinkClick r:id="rId3"/>
              </a:rPr>
              <a:t>DGAC</a:t>
            </a:r>
            <a:r>
              <a:rPr lang="fr-FR" dirty="0" smtClean="0"/>
              <a:t>, </a:t>
            </a:r>
            <a:r>
              <a:rPr lang="fr-FR" dirty="0" smtClean="0">
                <a:hlinkClick r:id="rId4"/>
              </a:rPr>
              <a:t>UNWTO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42910" y="5715016"/>
            <a:ext cx="754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z="1600" dirty="0" smtClean="0"/>
              <a:t>International </a:t>
            </a:r>
            <a:r>
              <a:rPr lang="fr-FR" sz="1600" dirty="0" err="1" smtClean="0"/>
              <a:t>travels</a:t>
            </a:r>
            <a:r>
              <a:rPr lang="fr-FR" sz="1600" dirty="0" smtClean="0"/>
              <a:t>, all modes of transport (Air 58 %, road 37 %, train 2 %, water, 4 %)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7043758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How and </a:t>
            </a:r>
            <a:r>
              <a:rPr lang="fr-FR" dirty="0" err="1" smtClean="0"/>
              <a:t>why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travel</a:t>
            </a:r>
            <a:r>
              <a:rPr lang="fr-FR" dirty="0" smtClean="0"/>
              <a:t> ?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411675"/>
          </a:xfrm>
        </p:spPr>
        <p:txBody>
          <a:bodyPr>
            <a:normAutofit/>
          </a:bodyPr>
          <a:lstStyle/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29/10/2019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Eric Lombard - Stay Grounded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AAA1-2624-4D81-9636-0A80C68BBDFA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7" name="Image 6" descr="Logo-Stay-Grounded-10 recadr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1643074" cy="524700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357158" y="1571612"/>
            <a:ext cx="8572560" cy="1588"/>
          </a:xfrm>
          <a:prstGeom prst="line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857224" y="1928802"/>
          <a:ext cx="7572429" cy="3453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57454"/>
                <a:gridCol w="2500330"/>
                <a:gridCol w="2714645"/>
              </a:tblGrid>
              <a:tr h="7143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Air </a:t>
                      </a:r>
                      <a:r>
                        <a:rPr lang="fr-FR" sz="4000" dirty="0" err="1" smtClean="0"/>
                        <a:t>share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err="1" smtClean="0"/>
                        <a:t>Leisure</a:t>
                      </a:r>
                      <a:r>
                        <a:rPr lang="fr-FR" sz="4000" dirty="0" smtClean="0"/>
                        <a:t> </a:t>
                      </a:r>
                      <a:r>
                        <a:rPr lang="fr-FR" sz="4000" dirty="0" err="1" smtClean="0"/>
                        <a:t>share</a:t>
                      </a:r>
                      <a:endParaRPr lang="fr-FR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smtClean="0"/>
                        <a:t>2000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46 %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50 %</a:t>
                      </a:r>
                      <a:endParaRPr lang="fr-FR" sz="3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smtClean="0"/>
                        <a:t>2014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53 %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52 %</a:t>
                      </a:r>
                      <a:endParaRPr lang="fr-FR" sz="36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sz="3600" dirty="0" smtClean="0"/>
                        <a:t>2018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58 %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56 %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42910" y="6000768"/>
            <a:ext cx="175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smtClean="0">
                <a:hlinkClick r:id="rId3"/>
              </a:rPr>
              <a:t>UNWTO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42910" y="5643578"/>
            <a:ext cx="25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International </a:t>
            </a:r>
            <a:r>
              <a:rPr lang="fr-FR" dirty="0" err="1" smtClean="0"/>
              <a:t>travels</a:t>
            </a:r>
            <a:r>
              <a:rPr lang="fr-FR" dirty="0" smtClean="0"/>
              <a:t> WW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Thème Office</vt:lpstr>
      <vt:lpstr>Why do we fly ?</vt:lpstr>
      <vt:lpstr>How and why do we travel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fly ?</dc:title>
  <dc:creator>LOMBARD</dc:creator>
  <cp:lastModifiedBy>Michaela</cp:lastModifiedBy>
  <cp:revision>3</cp:revision>
  <dcterms:created xsi:type="dcterms:W3CDTF">2019-10-30T06:11:49Z</dcterms:created>
  <dcterms:modified xsi:type="dcterms:W3CDTF">2019-11-05T16:57:27Z</dcterms:modified>
</cp:coreProperties>
</file>